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32EF3-D3D9-4EFF-B4AE-1E1C75436C11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7815-838C-4DDB-85EE-30D47B3C76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A561D-5A37-4C39-B253-A90A4D1F805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7F3-4380-43BB-8673-48BB873760B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65E-4FCC-4FD1-99DC-5F1B79A4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7F3-4380-43BB-8673-48BB873760B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65E-4FCC-4FD1-99DC-5F1B79A4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7F3-4380-43BB-8673-48BB873760B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65E-4FCC-4FD1-99DC-5F1B79A4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7F3-4380-43BB-8673-48BB873760B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65E-4FCC-4FD1-99DC-5F1B79A4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7F3-4380-43BB-8673-48BB873760B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65E-4FCC-4FD1-99DC-5F1B79A4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7F3-4380-43BB-8673-48BB873760B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65E-4FCC-4FD1-99DC-5F1B79A4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7F3-4380-43BB-8673-48BB873760B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65E-4FCC-4FD1-99DC-5F1B79A4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7F3-4380-43BB-8673-48BB873760B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65E-4FCC-4FD1-99DC-5F1B79A4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7F3-4380-43BB-8673-48BB873760B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65E-4FCC-4FD1-99DC-5F1B79A4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7F3-4380-43BB-8673-48BB873760B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65E-4FCC-4FD1-99DC-5F1B79A4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7F3-4380-43BB-8673-48BB873760B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65E-4FCC-4FD1-99DC-5F1B79A45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DD7F3-4380-43BB-8673-48BB873760BC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765E-4FCC-4FD1-99DC-5F1B79A456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285992"/>
            <a:ext cx="8072494" cy="1500198"/>
          </a:xfrm>
          <a:solidFill>
            <a:srgbClr val="0070C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на воде 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71480"/>
            <a:ext cx="98161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655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628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429684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61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24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857255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22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42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786190"/>
            <a:ext cx="6400800" cy="10001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9572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500306"/>
            <a:ext cx="8429684" cy="175432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Правила пользования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одкам и катерами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362" y="714356"/>
            <a:ext cx="98161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499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486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67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850112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42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5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88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42968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27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9690"/>
            <a:ext cx="8286808" cy="61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78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81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57166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22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8286808" cy="17145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436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57166"/>
            <a:ext cx="8358246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52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36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42968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42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8572559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47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63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429683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53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42968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429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995488"/>
            <a:ext cx="8572561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8572560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3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850112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72074"/>
            <a:ext cx="85011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53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5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4929198"/>
            <a:ext cx="85725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71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4296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929198"/>
            <a:ext cx="84296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33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828680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39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44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</Words>
  <Application>Microsoft Office PowerPoint</Application>
  <PresentationFormat>Экран (4:3)</PresentationFormat>
  <Paragraphs>35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Правила поведения на воде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на воде </dc:title>
  <dc:creator>user</dc:creator>
  <cp:lastModifiedBy>user</cp:lastModifiedBy>
  <cp:revision>1</cp:revision>
  <dcterms:created xsi:type="dcterms:W3CDTF">2020-06-02T03:23:32Z</dcterms:created>
  <dcterms:modified xsi:type="dcterms:W3CDTF">2020-06-02T03:25:15Z</dcterms:modified>
</cp:coreProperties>
</file>